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1" r:id="rId4"/>
    <p:sldId id="263" r:id="rId5"/>
    <p:sldId id="264" r:id="rId6"/>
    <p:sldId id="265" r:id="rId7"/>
    <p:sldId id="266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2DA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82"/>
  </p:normalViewPr>
  <p:slideViewPr>
    <p:cSldViewPr snapToGrid="0">
      <p:cViewPr>
        <p:scale>
          <a:sx n="10" d="100"/>
          <a:sy n="10" d="100"/>
        </p:scale>
        <p:origin x="3272" y="2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0T02:01:16.773"/>
    </inkml:context>
    <inkml:brush xml:id="br0">
      <inkml:brushProperty name="width" value="0.05" units="cm"/>
      <inkml:brushProperty name="height" value="0.3" units="cm"/>
      <inkml:brushProperty name="color" value="#009840"/>
      <inkml:brushProperty name="inkEffects" value="pencil"/>
    </inkml:brush>
  </inkml:definitions>
  <inkml:trace contextRef="#ctx0" brushRef="#br0">0 1 16383,'4'0'0,"-1"0"0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0T02:03:04.6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F9AEB-4112-2B4D-9B1C-BA853D32DDD0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544CB-EBBD-2243-B050-E9F12247F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865D-AA07-2BAD-160D-B6B042B9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3EAF0-0D49-9AD4-4F40-41EB802B6F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F67EA-485A-1CE2-0CEA-D590F98C6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E7A88-1B42-B939-6691-6A18E808C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544CB-EBBD-2243-B050-E9F12247F8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544CB-EBBD-2243-B050-E9F12247F8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1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ADAF3-2053-CDD9-010A-1F82D1D8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0FA10-05F0-1559-F0E5-740B91CA5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51CCC7-D86E-D3B7-9151-E950DAA75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3A335-A3AF-8816-0148-154B522BC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544CB-EBBD-2243-B050-E9F12247F8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544CB-EBBD-2243-B050-E9F12247F8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98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5F6C-2B57-55AC-6F11-7E928617A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7B989-3C99-7B13-33FA-3C5421FBC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E1440-47FB-C613-C687-7A0F8741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E1C5F-B6DD-4C39-F3C8-CDCF8FA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1848C-776D-D6FB-0E80-239B9DC5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1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BB48-C036-DE00-8833-9DAD8868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99EFC-7F5B-242A-AFFD-018291886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5B5AC-30C1-7175-5C54-1A996F2D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CAFA7-502C-DF00-1146-A2817495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B9B47-53B4-95E7-8090-C852DBDE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1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02AE3-935F-C342-E85A-134944491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93CD2-3865-B373-729C-91DA3382D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B391F-7846-CFDE-40C9-C9E0C07D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D0CC8-0799-FC94-41B8-9956FEB0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33640-18C2-8D33-01D1-637B8FC3F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88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74FB8-FBC9-B6F3-468E-B8C6ABC7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3AFC-E1A5-DDF3-CDE2-0FB8886EF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79F0E-9EF0-8A8D-9664-A859A691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86399-890C-694F-A2C4-DD79324D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4DD87-4532-A85C-0087-C0844975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39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016D-C437-ABA4-E13B-E571AF47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1553E-C703-A288-4784-4B723F486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4C04D-815D-FF9F-86E0-14BCB50E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36461-C31C-59B7-C86D-28C04616F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FCB1B-A88A-D53C-364D-35C92AA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2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85A0-9C7B-5657-18C7-30FE83A1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92C0B-49CE-990E-B118-8B69A452D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5E8FA-9EB2-B7CA-1950-73AB06327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8E79A-37AD-624A-E8EB-552D897B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141FA-9168-726D-888B-212F76DA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CD7F8-F5E8-390E-F58E-D843A9AE6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1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DDF0-7D0E-6C88-4584-37320DA90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440CA-7D48-DB40-8184-577F730E6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8DBC5-9669-9940-E5F4-EABBAF170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27965E-AD9F-7198-C6A3-6C5C1060D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ED71D-402C-97A4-078C-557E864C4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5A525-A283-3090-554B-2ED43357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88E34-CA6E-1672-B5AF-50638354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354BB-548C-7318-9A99-E3A62958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0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8A21-A43E-AFB0-D04D-4DB1ED35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BF9CC-4C2D-84C1-46F1-6F8B4DCF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4931B-C8DE-80C3-A44E-A18FE0F9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C7341-DEBA-1640-F7AB-EA35F692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1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C9DBB-19A3-1685-0BE0-8A13DB80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7418D7-0660-9FEA-5333-3B28B2E0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BDA8C-5A66-BCAE-D3E9-9B2BD4AF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8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7BFF-D99C-74F1-2244-01D9244D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95D69-9494-065D-9EF9-8B468C23E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EDF46-21E4-ED1E-6050-06292843E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29125-266D-73FB-31F4-E66F3E23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B57B0-14D7-AB2D-9867-CCAB62FF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263EC-827E-AFEB-9FF0-58821D9A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4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2B16-76FE-2264-A083-5D3D798A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75788-23C8-C8E9-2D59-F32D8AD89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D15B1-10A1-A070-0578-4507630AC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B6D6F-AA02-B3F5-7600-BF0D0990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DE707-6B9D-930F-D483-E0193C21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8499A-697E-60DA-9694-2CC6FF15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C2F8B-962B-B91E-04CE-40413192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6CB80-DB9A-E576-5D33-E8285A379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CFD5-BFA4-F7CD-C3AB-3BEF9F5BB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B7B66-8FAB-BF47-9AE4-4EF37FE3C082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2788B-36B1-0CD7-D302-F6B0E3C86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9E9D4-C094-1B69-2789-5920372A0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8A732-BB56-BC4D-8045-9A0EE90B2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3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93F6AC-FFD2-8B80-26A7-AC5D64F47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6D3D6B7-62DB-1CFF-5F1F-8694DA064C64}"/>
              </a:ext>
            </a:extLst>
          </p:cNvPr>
          <p:cNvSpPr/>
          <p:nvPr/>
        </p:nvSpPr>
        <p:spPr>
          <a:xfrm rot="2216807">
            <a:off x="2118717" y="-2792850"/>
            <a:ext cx="4796087" cy="14082561"/>
          </a:xfrm>
          <a:prstGeom prst="roundRect">
            <a:avLst>
              <a:gd name="adj" fmla="val 50000"/>
            </a:avLst>
          </a:prstGeom>
          <a:solidFill>
            <a:schemeClr val="accent4">
              <a:lumMod val="40000"/>
              <a:lumOff val="60000"/>
              <a:alpha val="4902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83A715-6CDE-6DFE-FF71-E8CDF2E08ABB}"/>
              </a:ext>
            </a:extLst>
          </p:cNvPr>
          <p:cNvGrpSpPr/>
          <p:nvPr/>
        </p:nvGrpSpPr>
        <p:grpSpPr>
          <a:xfrm>
            <a:off x="7697655" y="-1948374"/>
            <a:ext cx="4529019" cy="8730794"/>
            <a:chOff x="8363828" y="-1705484"/>
            <a:chExt cx="4529019" cy="8730794"/>
          </a:xfrm>
          <a:blipFill>
            <a:blip r:embed="rId3">
              <a:alphaModFix amt="55406"/>
            </a:blip>
            <a:stretch>
              <a:fillRect/>
            </a:stretch>
          </a:blip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3C57C6-C524-F6C7-D3C0-879AD045DC2D}"/>
                </a:ext>
              </a:extLst>
            </p:cNvPr>
            <p:cNvGrpSpPr/>
            <p:nvPr/>
          </p:nvGrpSpPr>
          <p:grpSpPr>
            <a:xfrm>
              <a:off x="8751232" y="-1705484"/>
              <a:ext cx="4141615" cy="8730794"/>
              <a:chOff x="9126785" y="-3284642"/>
              <a:chExt cx="3319901" cy="9800641"/>
            </a:xfrm>
            <a:grpFill/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954137F-435D-5E2C-17AC-1BB90F4E137A}"/>
                  </a:ext>
                </a:extLst>
              </p:cNvPr>
              <p:cNvGrpSpPr/>
              <p:nvPr/>
            </p:nvGrpSpPr>
            <p:grpSpPr>
              <a:xfrm>
                <a:off x="9344492" y="-2812156"/>
                <a:ext cx="3102194" cy="9328155"/>
                <a:chOff x="9401642" y="-5212458"/>
                <a:chExt cx="3102194" cy="9328155"/>
              </a:xfrm>
              <a:grpFill/>
              <a:effectLst>
                <a:outerShdw dir="5400000" sx="98000" sy="98000" algn="ctr" rotWithShape="0">
                  <a:schemeClr val="tx2">
                    <a:lumMod val="75000"/>
                    <a:lumOff val="25000"/>
                  </a:schemeClr>
                </a:outerShdw>
              </a:effectLst>
            </p:grpSpPr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6B4027DD-F2EB-6F71-3A2D-1632FC502A0A}"/>
                    </a:ext>
                  </a:extLst>
                </p:cNvPr>
                <p:cNvSpPr/>
                <p:nvPr/>
              </p:nvSpPr>
              <p:spPr>
                <a:xfrm rot="2175992">
                  <a:off x="11954087" y="442016"/>
                  <a:ext cx="491720" cy="354740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>
                  <a:outerShdw blurRad="5080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6014921-FE49-AE09-BF67-2C0C5A10DFA6}"/>
                    </a:ext>
                  </a:extLst>
                </p:cNvPr>
                <p:cNvSpPr/>
                <p:nvPr/>
              </p:nvSpPr>
              <p:spPr>
                <a:xfrm rot="2175992">
                  <a:off x="11537056" y="-1914866"/>
                  <a:ext cx="692333" cy="60305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>
                  <a:outerShdw blurRad="5080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E06D033-8129-C85D-4F8F-4DBCBCE91B74}"/>
                    </a:ext>
                  </a:extLst>
                </p:cNvPr>
                <p:cNvSpPr/>
                <p:nvPr/>
              </p:nvSpPr>
              <p:spPr>
                <a:xfrm rot="2175992">
                  <a:off x="10771332" y="-4862784"/>
                  <a:ext cx="1732504" cy="668339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>
                  <a:outerShdw blurRad="5080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56DF2372-A96D-6034-F6FA-D1E054E665E7}"/>
                    </a:ext>
                  </a:extLst>
                </p:cNvPr>
                <p:cNvSpPr/>
                <p:nvPr/>
              </p:nvSpPr>
              <p:spPr>
                <a:xfrm rot="2175992">
                  <a:off x="9401642" y="-5212458"/>
                  <a:ext cx="981129" cy="737995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>
                  <a:outerShdw blurRad="508000" sx="102000" sy="102000" algn="ctr" rotWithShape="0">
                    <a:prstClr val="black">
                      <a:alpha val="6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094023-B2A1-4031-4929-84380EBB955F}"/>
                  </a:ext>
                </a:extLst>
              </p:cNvPr>
              <p:cNvSpPr/>
              <p:nvPr/>
            </p:nvSpPr>
            <p:spPr>
              <a:xfrm rot="2175992">
                <a:off x="9126785" y="-3284642"/>
                <a:ext cx="686919" cy="554025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508000" sx="102000" sy="102000" algn="ctr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3DA30CC-D6FA-56AB-1C33-39D073A719B9}"/>
                </a:ext>
              </a:extLst>
            </p:cNvPr>
            <p:cNvSpPr/>
            <p:nvPr/>
          </p:nvSpPr>
          <p:spPr>
            <a:xfrm rot="2175992">
              <a:off x="8363828" y="4278206"/>
              <a:ext cx="2060279" cy="209865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508000" sx="102000" sy="102000" algn="c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F91FC9-ECD5-A0BE-BD73-E91C529C69F8}"/>
              </a:ext>
            </a:extLst>
          </p:cNvPr>
          <p:cNvSpPr/>
          <p:nvPr/>
        </p:nvSpPr>
        <p:spPr>
          <a:xfrm rot="2216807">
            <a:off x="2161537" y="-1813252"/>
            <a:ext cx="846402" cy="3424798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  <a:alpha val="4902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81298C-0BF4-48F3-843F-5F8CF128AC95}"/>
              </a:ext>
            </a:extLst>
          </p:cNvPr>
          <p:cNvSpPr/>
          <p:nvPr/>
        </p:nvSpPr>
        <p:spPr>
          <a:xfrm rot="2216807">
            <a:off x="5910539" y="5694389"/>
            <a:ext cx="846402" cy="3424798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  <a:alpha val="4902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86A80-73BB-35D4-4823-C8EF56FA339B}"/>
              </a:ext>
            </a:extLst>
          </p:cNvPr>
          <p:cNvSpPr txBox="1"/>
          <p:nvPr/>
        </p:nvSpPr>
        <p:spPr>
          <a:xfrm>
            <a:off x="2123124" y="824743"/>
            <a:ext cx="3468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Freestyle Script" panose="030804020302050B0404" pitchFamily="66" charset="77"/>
                <a:cs typeface="APPLE CHANCERY" panose="03020702040506060504" pitchFamily="66" charset="-79"/>
              </a:rPr>
              <a:t>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6CFEB-CF82-F2B4-4384-F8FE8674C1C5}"/>
              </a:ext>
            </a:extLst>
          </p:cNvPr>
          <p:cNvSpPr txBox="1"/>
          <p:nvPr/>
        </p:nvSpPr>
        <p:spPr>
          <a:xfrm>
            <a:off x="591846" y="1475929"/>
            <a:ext cx="8825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Freestyle Script" panose="030804020302050B0404" pitchFamily="66" charset="77"/>
                <a:cs typeface="APPLE CHANCERY" panose="03020702040506060504" pitchFamily="66" charset="-79"/>
              </a:rPr>
              <a:t>BANHITLAGAI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F3C3B84-A90A-D3BC-019B-8F4A1BA1A2DD}"/>
                  </a:ext>
                </a:extLst>
              </p14:cNvPr>
              <p14:cNvContentPartPr/>
              <p14:nvPr/>
            </p14:nvContentPartPr>
            <p14:xfrm>
              <a:off x="308304" y="3945312"/>
              <a:ext cx="252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F3C3B84-A90A-D3BC-019B-8F4A1BA1A2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304" y="3891672"/>
                <a:ext cx="20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E35BF35-C317-71D8-E773-8B8D65506ED1}"/>
                  </a:ext>
                </a:extLst>
              </p14:cNvPr>
              <p14:cNvContentPartPr/>
              <p14:nvPr/>
            </p14:nvContentPartPr>
            <p14:xfrm>
              <a:off x="1459944" y="4248432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E35BF35-C317-71D8-E773-8B8D65506E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1304" y="423943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37" name="TextBox 1036">
            <a:extLst>
              <a:ext uri="{FF2B5EF4-FFF2-40B4-BE49-F238E27FC236}">
                <a16:creationId xmlns:a16="http://schemas.microsoft.com/office/drawing/2014/main" id="{1A411E79-40BA-6BA8-70A8-BAC47F9A8DA6}"/>
              </a:ext>
            </a:extLst>
          </p:cNvPr>
          <p:cNvSpPr txBox="1"/>
          <p:nvPr/>
        </p:nvSpPr>
        <p:spPr>
          <a:xfrm>
            <a:off x="2018806" y="3629225"/>
            <a:ext cx="2656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Freestyle Script" panose="030804020302050B0404" pitchFamily="66" charset="7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954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9C3268F-8AFC-8E52-FBA7-F00827B2D780}"/>
              </a:ext>
            </a:extLst>
          </p:cNvPr>
          <p:cNvGrpSpPr/>
          <p:nvPr/>
        </p:nvGrpSpPr>
        <p:grpSpPr>
          <a:xfrm>
            <a:off x="2569464" y="1627866"/>
            <a:ext cx="9153144" cy="1060704"/>
            <a:chOff x="2569464" y="1575432"/>
            <a:chExt cx="9153144" cy="1060704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EFFC905-8227-E0C6-B959-11928C69342C}"/>
                </a:ext>
              </a:extLst>
            </p:cNvPr>
            <p:cNvSpPr/>
            <p:nvPr/>
          </p:nvSpPr>
          <p:spPr>
            <a:xfrm rot="5400000">
              <a:off x="6615684" y="-2470788"/>
              <a:ext cx="1060704" cy="9153144"/>
            </a:xfrm>
            <a:prstGeom prst="roundRect">
              <a:avLst>
                <a:gd name="adj" fmla="val 50000"/>
              </a:avLst>
            </a:prstGeom>
            <a:pattFill prst="pct5">
              <a:fgClr>
                <a:schemeClr val="accent1"/>
              </a:fgClr>
              <a:bgClr>
                <a:schemeClr val="accent4">
                  <a:lumMod val="40000"/>
                  <a:lumOff val="60000"/>
                </a:schemeClr>
              </a:bgClr>
            </a:patt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2EC675-011D-03E4-ED05-01FE4F733AA2}"/>
                </a:ext>
              </a:extLst>
            </p:cNvPr>
            <p:cNvSpPr txBox="1"/>
            <p:nvPr/>
          </p:nvSpPr>
          <p:spPr>
            <a:xfrm>
              <a:off x="5998464" y="1614473"/>
              <a:ext cx="3913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Freestyle Script" panose="030804020302050B0404" pitchFamily="66" charset="77"/>
                </a:rPr>
                <a:t>Statistical Analysis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ED0093-1BEB-D87F-A74A-EBA0E31AF3F9}"/>
              </a:ext>
            </a:extLst>
          </p:cNvPr>
          <p:cNvGrpSpPr/>
          <p:nvPr/>
        </p:nvGrpSpPr>
        <p:grpSpPr>
          <a:xfrm>
            <a:off x="2569464" y="2912252"/>
            <a:ext cx="9153144" cy="1060704"/>
            <a:chOff x="2569464" y="3080840"/>
            <a:chExt cx="9153144" cy="106070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3F42F53-5621-A9AA-9D3E-1650FAFE3353}"/>
                </a:ext>
              </a:extLst>
            </p:cNvPr>
            <p:cNvSpPr/>
            <p:nvPr/>
          </p:nvSpPr>
          <p:spPr>
            <a:xfrm rot="5400000">
              <a:off x="6615684" y="-965380"/>
              <a:ext cx="1060704" cy="9153144"/>
            </a:xfrm>
            <a:prstGeom prst="roundRect">
              <a:avLst>
                <a:gd name="adj" fmla="val 50000"/>
              </a:avLst>
            </a:prstGeom>
            <a:pattFill prst="pct5">
              <a:fgClr>
                <a:schemeClr val="accent1"/>
              </a:fgClr>
              <a:bgClr>
                <a:schemeClr val="accent1">
                  <a:lumMod val="40000"/>
                  <a:lumOff val="60000"/>
                </a:schemeClr>
              </a:bgClr>
            </a:patt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91EC30-0909-EF56-9F4D-76DE42C099F2}"/>
                </a:ext>
              </a:extLst>
            </p:cNvPr>
            <p:cNvSpPr txBox="1"/>
            <p:nvPr/>
          </p:nvSpPr>
          <p:spPr>
            <a:xfrm>
              <a:off x="6874932" y="3149527"/>
              <a:ext cx="3913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Freestyle Script" panose="030804020302050B0404" pitchFamily="66" charset="77"/>
                </a:rPr>
                <a:t>Solution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6CC281-0C61-E93A-9808-D377D021FDFA}"/>
              </a:ext>
            </a:extLst>
          </p:cNvPr>
          <p:cNvGrpSpPr/>
          <p:nvPr/>
        </p:nvGrpSpPr>
        <p:grpSpPr>
          <a:xfrm>
            <a:off x="2569464" y="4196639"/>
            <a:ext cx="9153144" cy="1060704"/>
            <a:chOff x="2703576" y="4337384"/>
            <a:chExt cx="9153144" cy="106070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4DCECEF-951F-DA51-E28C-189E218338D0}"/>
                </a:ext>
              </a:extLst>
            </p:cNvPr>
            <p:cNvSpPr/>
            <p:nvPr/>
          </p:nvSpPr>
          <p:spPr>
            <a:xfrm rot="5400000">
              <a:off x="6749796" y="291164"/>
              <a:ext cx="1060704" cy="9153144"/>
            </a:xfrm>
            <a:prstGeom prst="roundRect">
              <a:avLst>
                <a:gd name="adj" fmla="val 50000"/>
              </a:avLst>
            </a:prstGeom>
            <a:pattFill prst="pct5">
              <a:fgClr>
                <a:schemeClr val="accent1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F62942-AFA5-C58A-3CAC-9BCCCE1A1FBB}"/>
                </a:ext>
              </a:extLst>
            </p:cNvPr>
            <p:cNvSpPr txBox="1"/>
            <p:nvPr/>
          </p:nvSpPr>
          <p:spPr>
            <a:xfrm>
              <a:off x="7009044" y="4406071"/>
              <a:ext cx="3913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Freestyle Script" panose="030804020302050B0404" pitchFamily="66" charset="77"/>
                </a:rPr>
                <a:t>Results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8AE1FB-CF1F-5C6F-0C01-BB3535AF286D}"/>
              </a:ext>
            </a:extLst>
          </p:cNvPr>
          <p:cNvGrpSpPr/>
          <p:nvPr/>
        </p:nvGrpSpPr>
        <p:grpSpPr>
          <a:xfrm>
            <a:off x="2569464" y="5532673"/>
            <a:ext cx="9153144" cy="1060704"/>
            <a:chOff x="2703576" y="5591264"/>
            <a:chExt cx="9153144" cy="1060704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64A6841-72A7-71AA-5066-212CA6AF8F0A}"/>
                </a:ext>
              </a:extLst>
            </p:cNvPr>
            <p:cNvSpPr/>
            <p:nvPr/>
          </p:nvSpPr>
          <p:spPr>
            <a:xfrm rot="5400000">
              <a:off x="6749796" y="1545044"/>
              <a:ext cx="1060704" cy="9153144"/>
            </a:xfrm>
            <a:prstGeom prst="roundRect">
              <a:avLst>
                <a:gd name="adj" fmla="val 50000"/>
              </a:avLst>
            </a:prstGeom>
            <a:pattFill prst="pct5">
              <a:fgClr>
                <a:schemeClr val="accent1"/>
              </a:fgClr>
              <a:bgClr>
                <a:schemeClr val="accent1">
                  <a:lumMod val="60000"/>
                  <a:lumOff val="40000"/>
                </a:schemeClr>
              </a:bgClr>
            </a:patt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F5FFAE-4DC7-A125-DB8E-17740D79FC76}"/>
                </a:ext>
              </a:extLst>
            </p:cNvPr>
            <p:cNvSpPr txBox="1"/>
            <p:nvPr/>
          </p:nvSpPr>
          <p:spPr>
            <a:xfrm>
              <a:off x="6132576" y="5659951"/>
              <a:ext cx="3913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Freestyle Script" panose="030804020302050B0404" pitchFamily="66" charset="77"/>
                </a:rPr>
                <a:t>Business Implications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AC0BD7-1C79-FDD4-3DBA-2A27CE479EF3}"/>
              </a:ext>
            </a:extLst>
          </p:cNvPr>
          <p:cNvGrpSpPr/>
          <p:nvPr/>
        </p:nvGrpSpPr>
        <p:grpSpPr>
          <a:xfrm>
            <a:off x="731520" y="291367"/>
            <a:ext cx="10991088" cy="1060704"/>
            <a:chOff x="2569464" y="274320"/>
            <a:chExt cx="9153144" cy="1060704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6232A45-4EDB-A9F8-7490-8780BB8000ED}"/>
                </a:ext>
              </a:extLst>
            </p:cNvPr>
            <p:cNvSpPr/>
            <p:nvPr/>
          </p:nvSpPr>
          <p:spPr>
            <a:xfrm rot="5400000">
              <a:off x="6615684" y="-3771900"/>
              <a:ext cx="1060704" cy="9153144"/>
            </a:xfrm>
            <a:prstGeom prst="roundRect">
              <a:avLst>
                <a:gd name="adj" fmla="val 50000"/>
              </a:avLst>
            </a:prstGeom>
            <a:pattFill prst="pct5">
              <a:fgClr>
                <a:schemeClr val="accent1"/>
              </a:fgClr>
              <a:bgClr>
                <a:schemeClr val="tx2">
                  <a:lumMod val="10000"/>
                  <a:lumOff val="90000"/>
                </a:schemeClr>
              </a:bgClr>
            </a:patt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6130DA-BB12-7C84-A7F5-240BA2EFB7BC}"/>
                </a:ext>
              </a:extLst>
            </p:cNvPr>
            <p:cNvSpPr txBox="1"/>
            <p:nvPr/>
          </p:nvSpPr>
          <p:spPr>
            <a:xfrm>
              <a:off x="7652569" y="343007"/>
              <a:ext cx="18653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latin typeface="Freestyle Script" panose="030804020302050B0404" pitchFamily="66" charset="77"/>
                </a:rPr>
                <a:t>Overview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7726D2-DA80-C575-876D-DEE2AEF33343}"/>
              </a:ext>
            </a:extLst>
          </p:cNvPr>
          <p:cNvGrpSpPr/>
          <p:nvPr/>
        </p:nvGrpSpPr>
        <p:grpSpPr>
          <a:xfrm>
            <a:off x="-1005033" y="-640080"/>
            <a:ext cx="6528009" cy="8357616"/>
            <a:chOff x="-1005033" y="-749808"/>
            <a:chExt cx="6528009" cy="8357616"/>
          </a:xfrm>
          <a:effectLst>
            <a:outerShdw blurRad="50800" dist="50800" dir="5400000" algn="ctr" rotWithShape="0">
              <a:schemeClr val="tx1"/>
            </a:outerShdw>
          </a:effectLst>
        </p:grpSpPr>
        <p:sp>
          <p:nvSpPr>
            <p:cNvPr id="6" name="Delay 5">
              <a:extLst>
                <a:ext uri="{FF2B5EF4-FFF2-40B4-BE49-F238E27FC236}">
                  <a16:creationId xmlns:a16="http://schemas.microsoft.com/office/drawing/2014/main" id="{59431452-A6E0-266E-2878-80BE77FDA339}"/>
                </a:ext>
              </a:extLst>
            </p:cNvPr>
            <p:cNvSpPr/>
            <p:nvPr/>
          </p:nvSpPr>
          <p:spPr>
            <a:xfrm>
              <a:off x="-1005033" y="-749808"/>
              <a:ext cx="6528009" cy="8357616"/>
            </a:xfrm>
            <a:prstGeom prst="flowChartDelay">
              <a:avLst/>
            </a:prstGeom>
            <a:blipFill dpi="0" rotWithShape="1">
              <a:blip r:embed="rId3">
                <a:alphaModFix amt="55406"/>
              </a:blip>
              <a:srcRect/>
              <a:stretch>
                <a:fillRect r="-9000"/>
              </a:stretch>
            </a:blipFill>
            <a:ln>
              <a:noFill/>
            </a:ln>
            <a:effectLst>
              <a:outerShdw algn="l" rotWithShape="0">
                <a:schemeClr val="tx1"/>
              </a:outerShdw>
              <a:softEdge rad="7620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0D967B-7B68-C43A-922A-D01B8DEDAEA8}"/>
                </a:ext>
              </a:extLst>
            </p:cNvPr>
            <p:cNvSpPr txBox="1"/>
            <p:nvPr/>
          </p:nvSpPr>
          <p:spPr>
            <a:xfrm>
              <a:off x="576072" y="2310080"/>
              <a:ext cx="398678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Freestyle Script" panose="020F0502020204030204" pitchFamily="34" charset="0"/>
                  <a:cs typeface="Freestyle Script" panose="020F0502020204030204" pitchFamily="34" charset="0"/>
                </a:rPr>
                <a:t>Agenda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8B515F-B6CD-8A53-D5C2-7360B07B169D}"/>
              </a:ext>
            </a:extLst>
          </p:cNvPr>
          <p:cNvGrpSpPr/>
          <p:nvPr/>
        </p:nvGrpSpPr>
        <p:grpSpPr>
          <a:xfrm>
            <a:off x="-1062138" y="-736204"/>
            <a:ext cx="6528009" cy="8357616"/>
            <a:chOff x="-1005033" y="-749808"/>
            <a:chExt cx="6528009" cy="8357616"/>
          </a:xfrm>
          <a:effectLst>
            <a:outerShdw blurRad="50800" dist="50800" dir="5400000" algn="ctr" rotWithShape="0">
              <a:schemeClr val="tx1"/>
            </a:outerShdw>
          </a:effectLst>
        </p:grpSpPr>
        <p:sp>
          <p:nvSpPr>
            <p:cNvPr id="38" name="Delay 37">
              <a:extLst>
                <a:ext uri="{FF2B5EF4-FFF2-40B4-BE49-F238E27FC236}">
                  <a16:creationId xmlns:a16="http://schemas.microsoft.com/office/drawing/2014/main" id="{80D47426-F376-176B-AF57-177A81F49102}"/>
                </a:ext>
              </a:extLst>
            </p:cNvPr>
            <p:cNvSpPr/>
            <p:nvPr/>
          </p:nvSpPr>
          <p:spPr>
            <a:xfrm>
              <a:off x="-1005033" y="-749808"/>
              <a:ext cx="6528009" cy="8357616"/>
            </a:xfrm>
            <a:prstGeom prst="flowChartDelay">
              <a:avLst/>
            </a:prstGeom>
            <a:blipFill dpi="0" rotWithShape="1">
              <a:blip r:embed="rId3">
                <a:alphaModFix amt="55406"/>
              </a:blip>
              <a:srcRect/>
              <a:stretch>
                <a:fillRect r="-9000"/>
              </a:stretch>
            </a:blipFill>
            <a:ln>
              <a:noFill/>
            </a:ln>
            <a:effectLst>
              <a:outerShdw algn="l" rotWithShape="0">
                <a:schemeClr val="tx1"/>
              </a:outerShdw>
              <a:softEdge rad="7620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90C6F5-8457-6416-3E7B-97611A47A7D5}"/>
                </a:ext>
              </a:extLst>
            </p:cNvPr>
            <p:cNvSpPr txBox="1"/>
            <p:nvPr/>
          </p:nvSpPr>
          <p:spPr>
            <a:xfrm>
              <a:off x="576072" y="2310080"/>
              <a:ext cx="398678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Freestyle Script" panose="020F0502020204030204" pitchFamily="34" charset="0"/>
                  <a:cs typeface="Freestyle Script" panose="020F0502020204030204" pitchFamily="34" charset="0"/>
                </a:rPr>
                <a:t>Agenda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25FD1E-D708-1122-9D7E-BF6775D19BB3}"/>
              </a:ext>
            </a:extLst>
          </p:cNvPr>
          <p:cNvGrpSpPr/>
          <p:nvPr/>
        </p:nvGrpSpPr>
        <p:grpSpPr>
          <a:xfrm>
            <a:off x="-1062139" y="-736204"/>
            <a:ext cx="6528009" cy="8357616"/>
            <a:chOff x="-1005033" y="-749808"/>
            <a:chExt cx="6528009" cy="8357616"/>
          </a:xfrm>
          <a:effectLst>
            <a:outerShdw blurRad="50800" dist="50800" dir="5400000" algn="ctr" rotWithShape="0">
              <a:schemeClr val="tx1"/>
            </a:outerShdw>
          </a:effectLst>
        </p:grpSpPr>
        <p:sp>
          <p:nvSpPr>
            <p:cNvPr id="41" name="Delay 40">
              <a:extLst>
                <a:ext uri="{FF2B5EF4-FFF2-40B4-BE49-F238E27FC236}">
                  <a16:creationId xmlns:a16="http://schemas.microsoft.com/office/drawing/2014/main" id="{FE82C1C6-ECFE-1255-BDF7-B7193EC48853}"/>
                </a:ext>
              </a:extLst>
            </p:cNvPr>
            <p:cNvSpPr/>
            <p:nvPr/>
          </p:nvSpPr>
          <p:spPr>
            <a:xfrm>
              <a:off x="-1005033" y="-749808"/>
              <a:ext cx="6528009" cy="8357616"/>
            </a:xfrm>
            <a:prstGeom prst="flowChartDelay">
              <a:avLst/>
            </a:prstGeom>
            <a:blipFill dpi="0" rotWithShape="1">
              <a:blip r:embed="rId3">
                <a:alphaModFix amt="55406"/>
              </a:blip>
              <a:srcRect/>
              <a:stretch>
                <a:fillRect r="-9000"/>
              </a:stretch>
            </a:blipFill>
            <a:ln>
              <a:noFill/>
            </a:ln>
            <a:effectLst>
              <a:outerShdw algn="l" rotWithShape="0">
                <a:schemeClr val="tx1"/>
              </a:outerShdw>
              <a:softEdge rad="762000"/>
            </a:effectLst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799601-7104-107A-5B5A-94D8C42A883D}"/>
                </a:ext>
              </a:extLst>
            </p:cNvPr>
            <p:cNvSpPr txBox="1"/>
            <p:nvPr/>
          </p:nvSpPr>
          <p:spPr>
            <a:xfrm>
              <a:off x="576072" y="2310080"/>
              <a:ext cx="398678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  <a:latin typeface="Freestyle Script" panose="020F0502020204030204" pitchFamily="34" charset="0"/>
                  <a:cs typeface="Freestyle Script" panose="020F0502020204030204" pitchFamily="34" charset="0"/>
                </a:rPr>
                <a:t>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4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B9BFF6-9204-DFB9-D33C-F948D9CF17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5D2A9631-EB9C-80E6-479C-4A8D0E76CE44}"/>
              </a:ext>
            </a:extLst>
          </p:cNvPr>
          <p:cNvSpPr/>
          <p:nvPr/>
        </p:nvSpPr>
        <p:spPr>
          <a:xfrm>
            <a:off x="-1581150" y="985266"/>
            <a:ext cx="4881372" cy="4887468"/>
          </a:xfrm>
          <a:prstGeom prst="ellipse">
            <a:avLst/>
          </a:prstGeom>
          <a:ln>
            <a:noFill/>
          </a:ln>
          <a:effectLst>
            <a:outerShdw blurRad="152400" dist="38100" dir="5400000" sx="103000" sy="103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039DF4F3-EB58-7A9A-4A94-274599802EB3}"/>
              </a:ext>
            </a:extLst>
          </p:cNvPr>
          <p:cNvSpPr/>
          <p:nvPr/>
        </p:nvSpPr>
        <p:spPr>
          <a:xfrm>
            <a:off x="-999744" y="1568196"/>
            <a:ext cx="3718560" cy="3721608"/>
          </a:xfrm>
          <a:prstGeom prst="ellipse">
            <a:avLst/>
          </a:prstGeom>
          <a:ln>
            <a:noFill/>
          </a:ln>
          <a:effectLst>
            <a:outerShdw blurRad="152400" dist="38100" dir="5400000" sx="103000" sy="103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B4298-6B13-FED3-D3A4-041D206D4BD7}"/>
              </a:ext>
            </a:extLst>
          </p:cNvPr>
          <p:cNvSpPr/>
          <p:nvPr/>
        </p:nvSpPr>
        <p:spPr>
          <a:xfrm>
            <a:off x="54864" y="2828835"/>
            <a:ext cx="251543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7200" b="1" dirty="0">
                <a:ln w="76200"/>
                <a:solidFill>
                  <a:schemeClr val="tx2">
                    <a:lumMod val="75000"/>
                    <a:lumOff val="25000"/>
                  </a:schemeClr>
                </a:solidFill>
                <a:latin typeface="Freestyle Script" panose="030804020302050B0404" pitchFamily="66" charset="77"/>
                <a:cs typeface="Aharoni" panose="02010803020104030203" pitchFamily="2" charset="-79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7268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18AA9-5219-5B1D-B577-C8D19491B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1DE24899-C034-43BB-C54B-F714C753DF3F}"/>
              </a:ext>
            </a:extLst>
          </p:cNvPr>
          <p:cNvSpPr/>
          <p:nvPr/>
        </p:nvSpPr>
        <p:spPr>
          <a:xfrm rot="16200000">
            <a:off x="-1581150" y="985266"/>
            <a:ext cx="4881372" cy="4887468"/>
          </a:xfrm>
          <a:prstGeom prst="ellipse">
            <a:avLst/>
          </a:prstGeom>
          <a:ln>
            <a:noFill/>
          </a:ln>
          <a:effectLst>
            <a:outerShdw blurRad="152400" dist="38100" dir="5400000" sx="103000" sy="103000" algn="ctr" rotWithShape="0">
              <a:srgbClr val="000000">
                <a:alpha val="6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F1F52952-CF9C-3F42-D407-001B5E577AE5}"/>
              </a:ext>
            </a:extLst>
          </p:cNvPr>
          <p:cNvSpPr/>
          <p:nvPr/>
        </p:nvSpPr>
        <p:spPr>
          <a:xfrm rot="2704184">
            <a:off x="-999744" y="1568196"/>
            <a:ext cx="3718560" cy="3721608"/>
          </a:xfrm>
          <a:prstGeom prst="ellipse">
            <a:avLst/>
          </a:prstGeom>
          <a:ln>
            <a:noFill/>
          </a:ln>
          <a:effectLst>
            <a:outerShdw blurRad="152400" dist="38100" dir="5400000" sx="103000" sy="103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38C13E-C7F5-D91A-351C-76AD3E830E11}"/>
              </a:ext>
            </a:extLst>
          </p:cNvPr>
          <p:cNvSpPr/>
          <p:nvPr/>
        </p:nvSpPr>
        <p:spPr>
          <a:xfrm>
            <a:off x="0" y="2459504"/>
            <a:ext cx="2396810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dirty="0">
                <a:ln w="76200"/>
                <a:solidFill>
                  <a:schemeClr val="tx2">
                    <a:lumMod val="75000"/>
                    <a:lumOff val="25000"/>
                  </a:schemeClr>
                </a:solidFill>
                <a:latin typeface="Freestyle Script" panose="030804020302050B0404" pitchFamily="66" charset="77"/>
                <a:cs typeface="Aharoni" panose="02010803020104030203" pitchFamily="2" charset="-79"/>
              </a:rPr>
              <a:t>Statistical</a:t>
            </a:r>
          </a:p>
          <a:p>
            <a:pPr algn="ctr"/>
            <a:r>
              <a:rPr lang="en-US" sz="6000" b="1" dirty="0">
                <a:ln w="76200"/>
                <a:solidFill>
                  <a:schemeClr val="tx2">
                    <a:lumMod val="75000"/>
                    <a:lumOff val="25000"/>
                  </a:schemeClr>
                </a:solidFill>
                <a:latin typeface="Freestyle Script" panose="030804020302050B0404" pitchFamily="66" charset="77"/>
                <a:cs typeface="Aharoni" panose="02010803020104030203" pitchFamily="2" charset="-79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601617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7496A-6426-33B7-D540-C99EFA956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0B2BA54C-F351-60B2-5372-28B7E6812078}"/>
              </a:ext>
            </a:extLst>
          </p:cNvPr>
          <p:cNvSpPr/>
          <p:nvPr/>
        </p:nvSpPr>
        <p:spPr>
          <a:xfrm rot="10800000">
            <a:off x="-1581150" y="985266"/>
            <a:ext cx="4881372" cy="4887468"/>
          </a:xfrm>
          <a:prstGeom prst="ellipse">
            <a:avLst/>
          </a:prstGeom>
          <a:ln>
            <a:noFill/>
          </a:ln>
          <a:effectLst>
            <a:outerShdw blurRad="152400" dist="38100" dir="5400000" sx="103000" sy="103000" algn="ctr" rotWithShape="0">
              <a:schemeClr val="tx1">
                <a:alpha val="6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E53C01D4-4942-7EA4-8344-6F16A6F2A804}"/>
              </a:ext>
            </a:extLst>
          </p:cNvPr>
          <p:cNvSpPr/>
          <p:nvPr/>
        </p:nvSpPr>
        <p:spPr>
          <a:xfrm rot="5400000">
            <a:off x="-999744" y="1568196"/>
            <a:ext cx="3718560" cy="3721608"/>
          </a:xfrm>
          <a:prstGeom prst="ellipse">
            <a:avLst/>
          </a:prstGeom>
          <a:ln>
            <a:noFill/>
          </a:ln>
          <a:effectLst>
            <a:outerShdw blurRad="152400" dist="38100" algn="l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0FA301-D0A2-80C9-4604-D262AA6986EE}"/>
              </a:ext>
            </a:extLst>
          </p:cNvPr>
          <p:cNvSpPr/>
          <p:nvPr/>
        </p:nvSpPr>
        <p:spPr>
          <a:xfrm>
            <a:off x="0" y="2767280"/>
            <a:ext cx="236475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0" b="1" dirty="0">
                <a:ln w="76200"/>
                <a:solidFill>
                  <a:schemeClr val="tx2">
                    <a:lumMod val="75000"/>
                    <a:lumOff val="25000"/>
                  </a:schemeClr>
                </a:solidFill>
                <a:latin typeface="Freestyle Script" panose="030804020302050B0404" pitchFamily="66" charset="77"/>
                <a:cs typeface="Aharoni" panose="02010803020104030203" pitchFamily="2" charset="-79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67606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 r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59B40D-0A82-94AA-32D1-39EF38D5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2B25743B-E596-4196-1F0D-396A6DAD487C}"/>
              </a:ext>
            </a:extLst>
          </p:cNvPr>
          <p:cNvSpPr/>
          <p:nvPr/>
        </p:nvSpPr>
        <p:spPr>
          <a:xfrm rot="5400000">
            <a:off x="-1581150" y="985266"/>
            <a:ext cx="4881372" cy="4887468"/>
          </a:xfrm>
          <a:prstGeom prst="ellipse">
            <a:avLst/>
          </a:prstGeom>
          <a:ln>
            <a:noFill/>
          </a:ln>
          <a:effectLst>
            <a:outerShdw blurRad="152400" dist="38100" dir="5400000" sx="103000" sy="103000" algn="ctr" rotWithShape="0">
              <a:schemeClr val="tx1">
                <a:alpha val="6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6E6C59CD-B256-8E3B-16D2-60516299E9A6}"/>
              </a:ext>
            </a:extLst>
          </p:cNvPr>
          <p:cNvSpPr/>
          <p:nvPr/>
        </p:nvSpPr>
        <p:spPr>
          <a:xfrm rot="10800000">
            <a:off x="-999744" y="1568196"/>
            <a:ext cx="3718560" cy="3721608"/>
          </a:xfrm>
          <a:prstGeom prst="ellipse">
            <a:avLst/>
          </a:prstGeom>
          <a:ln>
            <a:noFill/>
          </a:ln>
          <a:effectLst>
            <a:outerShdw blurRad="152400" dist="38100" algn="l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C7A5D7-6065-423D-E586-B44F45E7BF62}"/>
              </a:ext>
            </a:extLst>
          </p:cNvPr>
          <p:cNvSpPr/>
          <p:nvPr/>
        </p:nvSpPr>
        <p:spPr>
          <a:xfrm>
            <a:off x="21640" y="2767280"/>
            <a:ext cx="232146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000" b="1" dirty="0">
                <a:ln w="76200"/>
                <a:solidFill>
                  <a:schemeClr val="accent2">
                    <a:lumMod val="75000"/>
                  </a:schemeClr>
                </a:solidFill>
                <a:latin typeface="Freestyle Script" panose="030804020302050B0404" pitchFamily="66" charset="77"/>
                <a:cs typeface="Aharoni" panose="02010803020104030203" pitchFamily="2" charset="-79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59460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475720-32D3-A535-F6E6-6A897A32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8C3C6B-2E18-E523-F536-DA0384CBD8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chemeClr val="tx2">
                  <a:lumMod val="10000"/>
                  <a:lumOff val="90000"/>
                </a:schemeClr>
              </a:gs>
              <a:gs pos="3000">
                <a:schemeClr val="bg1">
                  <a:alpha val="0"/>
                </a:schemeClr>
              </a:gs>
              <a:gs pos="81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7B9EF22B-7367-5496-8597-384452F1B0B8}"/>
              </a:ext>
            </a:extLst>
          </p:cNvPr>
          <p:cNvSpPr/>
          <p:nvPr/>
        </p:nvSpPr>
        <p:spPr>
          <a:xfrm>
            <a:off x="-1581150" y="985266"/>
            <a:ext cx="4881372" cy="4887468"/>
          </a:xfrm>
          <a:prstGeom prst="ellipse">
            <a:avLst/>
          </a:prstGeom>
          <a:ln>
            <a:noFill/>
          </a:ln>
          <a:effectLst>
            <a:outerShdw blurRad="152400" dist="38100" dir="5400000" sx="103000" sy="103000" algn="ctr" rotWithShape="0">
              <a:schemeClr val="tx1">
                <a:alpha val="6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624EE970-4A32-9FE5-72B0-F2217A339A03}"/>
              </a:ext>
            </a:extLst>
          </p:cNvPr>
          <p:cNvSpPr/>
          <p:nvPr/>
        </p:nvSpPr>
        <p:spPr>
          <a:xfrm rot="16200000">
            <a:off x="-999744" y="1568196"/>
            <a:ext cx="3718560" cy="3721608"/>
          </a:xfrm>
          <a:prstGeom prst="ellipse">
            <a:avLst/>
          </a:prstGeom>
          <a:ln>
            <a:noFill/>
          </a:ln>
          <a:effectLst>
            <a:outerShdw blurRad="152400" dist="38100" algn="l" rotWithShape="0">
              <a:schemeClr val="tx1">
                <a:alpha val="8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0FEB50-997F-AF68-9343-DA52AD493343}"/>
              </a:ext>
            </a:extLst>
          </p:cNvPr>
          <p:cNvSpPr/>
          <p:nvPr/>
        </p:nvSpPr>
        <p:spPr>
          <a:xfrm>
            <a:off x="-72412" y="2367171"/>
            <a:ext cx="2792752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6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/>
                </a:solidFill>
                <a:latin typeface="Freestyle Script" panose="030804020302050B0404" pitchFamily="66" charset="77"/>
                <a:cs typeface="Aharoni" panose="02010803020104030203" pitchFamily="2" charset="-79"/>
              </a:rPr>
              <a:t>Business </a:t>
            </a:r>
          </a:p>
          <a:p>
            <a:pPr algn="ctr"/>
            <a:r>
              <a:rPr lang="en-US" sz="6600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/>
                </a:solidFill>
                <a:latin typeface="Freestyle Script" panose="030804020302050B0404" pitchFamily="66" charset="77"/>
                <a:cs typeface="Aharoni" panose="02010803020104030203" pitchFamily="2" charset="-79"/>
              </a:rPr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4215971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3597E-47FA-FEEA-8D38-CEEF8CE3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ollage of different buildings&#10;&#10;Description automatically generated">
            <a:extLst>
              <a:ext uri="{FF2B5EF4-FFF2-40B4-BE49-F238E27FC236}">
                <a16:creationId xmlns:a16="http://schemas.microsoft.com/office/drawing/2014/main" id="{D688369B-036C-8847-51C5-5487DC9A2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45"/>
            <a:ext cx="12192000" cy="6914296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334E0C79-9819-54C5-7FC9-B85FBB99BEB4}"/>
              </a:ext>
            </a:extLst>
          </p:cNvPr>
          <p:cNvSpPr/>
          <p:nvPr/>
        </p:nvSpPr>
        <p:spPr>
          <a:xfrm>
            <a:off x="-112993714" y="-53492400"/>
            <a:ext cx="266090400" cy="97448915"/>
          </a:xfrm>
          <a:custGeom>
            <a:avLst/>
            <a:gdLst/>
            <a:ahLst/>
            <a:cxnLst/>
            <a:rect l="l" t="t" r="r" b="b"/>
            <a:pathLst>
              <a:path w="12192000" h="6910851">
                <a:moveTo>
                  <a:pt x="3642344" y="2896188"/>
                </a:moveTo>
                <a:cubicBezTo>
                  <a:pt x="3657713" y="3238673"/>
                  <a:pt x="3679390" y="3520454"/>
                  <a:pt x="3707376" y="3741532"/>
                </a:cubicBezTo>
                <a:lnTo>
                  <a:pt x="3570111" y="3741532"/>
                </a:lnTo>
                <a:cubicBezTo>
                  <a:pt x="3584131" y="3573660"/>
                  <a:pt x="3608209" y="3291879"/>
                  <a:pt x="3642344" y="2896188"/>
                </a:cubicBezTo>
                <a:close/>
                <a:moveTo>
                  <a:pt x="9955230" y="2736365"/>
                </a:moveTo>
                <a:cubicBezTo>
                  <a:pt x="9977421" y="2736365"/>
                  <a:pt x="9992656" y="2746787"/>
                  <a:pt x="10000933" y="2767632"/>
                </a:cubicBezTo>
                <a:cubicBezTo>
                  <a:pt x="10009209" y="2788477"/>
                  <a:pt x="10013347" y="2846739"/>
                  <a:pt x="10013347" y="2942418"/>
                </a:cubicBezTo>
                <a:lnTo>
                  <a:pt x="10013347" y="3925130"/>
                </a:lnTo>
                <a:cubicBezTo>
                  <a:pt x="10013347" y="4047570"/>
                  <a:pt x="10009177" y="4121988"/>
                  <a:pt x="10000840" y="4148384"/>
                </a:cubicBezTo>
                <a:cubicBezTo>
                  <a:pt x="9992502" y="4174781"/>
                  <a:pt x="9975977" y="4187979"/>
                  <a:pt x="9951267" y="4187979"/>
                </a:cubicBezTo>
                <a:cubicBezTo>
                  <a:pt x="9927492" y="4187979"/>
                  <a:pt x="9911861" y="4177237"/>
                  <a:pt x="9904377" y="4155752"/>
                </a:cubicBezTo>
                <a:cubicBezTo>
                  <a:pt x="9896891" y="4134268"/>
                  <a:pt x="9893148" y="4062677"/>
                  <a:pt x="9893150" y="3940980"/>
                </a:cubicBezTo>
                <a:lnTo>
                  <a:pt x="9893150" y="2942418"/>
                </a:lnTo>
                <a:cubicBezTo>
                  <a:pt x="9893148" y="2837479"/>
                  <a:pt x="9898711" y="2776902"/>
                  <a:pt x="9909835" y="2760687"/>
                </a:cubicBezTo>
                <a:cubicBezTo>
                  <a:pt x="9920958" y="2744473"/>
                  <a:pt x="9936090" y="2736365"/>
                  <a:pt x="9955230" y="2736365"/>
                </a:cubicBezTo>
                <a:close/>
                <a:moveTo>
                  <a:pt x="10824367" y="2366527"/>
                </a:moveTo>
                <a:lnTo>
                  <a:pt x="10824367" y="3658318"/>
                </a:lnTo>
                <a:cubicBezTo>
                  <a:pt x="10824367" y="3901822"/>
                  <a:pt x="10828910" y="4062416"/>
                  <a:pt x="10837999" y="4140098"/>
                </a:cubicBezTo>
                <a:cubicBezTo>
                  <a:pt x="10847086" y="4217780"/>
                  <a:pt x="10877121" y="4292309"/>
                  <a:pt x="10928104" y="4363683"/>
                </a:cubicBezTo>
                <a:cubicBezTo>
                  <a:pt x="10979088" y="4435057"/>
                  <a:pt x="11055443" y="4492741"/>
                  <a:pt x="11157169" y="4536735"/>
                </a:cubicBezTo>
                <a:cubicBezTo>
                  <a:pt x="11258894" y="4580729"/>
                  <a:pt x="11375586" y="4602726"/>
                  <a:pt x="11507245" y="4602726"/>
                </a:cubicBezTo>
                <a:cubicBezTo>
                  <a:pt x="11626919" y="4602726"/>
                  <a:pt x="11731161" y="4584089"/>
                  <a:pt x="11819967" y="4546816"/>
                </a:cubicBezTo>
                <a:cubicBezTo>
                  <a:pt x="11908773" y="4509544"/>
                  <a:pt x="11980549" y="4454488"/>
                  <a:pt x="12035297" y="4381648"/>
                </a:cubicBezTo>
                <a:cubicBezTo>
                  <a:pt x="12090042" y="4308809"/>
                  <a:pt x="12122929" y="4238157"/>
                  <a:pt x="12133957" y="4169693"/>
                </a:cubicBezTo>
                <a:cubicBezTo>
                  <a:pt x="12144985" y="4101229"/>
                  <a:pt x="12150499" y="3985366"/>
                  <a:pt x="12150499" y="3822104"/>
                </a:cubicBezTo>
                <a:lnTo>
                  <a:pt x="12150499" y="2366527"/>
                </a:lnTo>
                <a:lnTo>
                  <a:pt x="11540267" y="2366527"/>
                </a:lnTo>
                <a:lnTo>
                  <a:pt x="11540267" y="3968718"/>
                </a:lnTo>
                <a:cubicBezTo>
                  <a:pt x="11540267" y="4071799"/>
                  <a:pt x="11536455" y="4134113"/>
                  <a:pt x="11528834" y="4155659"/>
                </a:cubicBezTo>
                <a:cubicBezTo>
                  <a:pt x="11521210" y="4177206"/>
                  <a:pt x="11506090" y="4187979"/>
                  <a:pt x="11483470" y="4187979"/>
                </a:cubicBezTo>
                <a:cubicBezTo>
                  <a:pt x="11465294" y="4187979"/>
                  <a:pt x="11452606" y="4178736"/>
                  <a:pt x="11445403" y="4160251"/>
                </a:cubicBezTo>
                <a:cubicBezTo>
                  <a:pt x="11438199" y="4141766"/>
                  <a:pt x="11434599" y="4087168"/>
                  <a:pt x="11434599" y="3996456"/>
                </a:cubicBezTo>
                <a:lnTo>
                  <a:pt x="11434599" y="2366527"/>
                </a:lnTo>
                <a:close/>
                <a:moveTo>
                  <a:pt x="7838465" y="2366527"/>
                </a:moveTo>
                <a:lnTo>
                  <a:pt x="8229437" y="3761922"/>
                </a:lnTo>
                <a:lnTo>
                  <a:pt x="8229437" y="4557817"/>
                </a:lnTo>
                <a:lnTo>
                  <a:pt x="8798723" y="4557817"/>
                </a:lnTo>
                <a:lnTo>
                  <a:pt x="8798723" y="3760849"/>
                </a:lnTo>
                <a:lnTo>
                  <a:pt x="9204224" y="2366527"/>
                </a:lnTo>
                <a:lnTo>
                  <a:pt x="8644204" y="2366527"/>
                </a:lnTo>
                <a:cubicBezTo>
                  <a:pt x="8568517" y="2715204"/>
                  <a:pt x="8526964" y="2996105"/>
                  <a:pt x="8519549" y="3209229"/>
                </a:cubicBezTo>
                <a:cubicBezTo>
                  <a:pt x="8521612" y="3080199"/>
                  <a:pt x="8481258" y="2799298"/>
                  <a:pt x="8398484" y="2366527"/>
                </a:cubicBezTo>
                <a:close/>
                <a:moveTo>
                  <a:pt x="5984066" y="2366527"/>
                </a:moveTo>
                <a:lnTo>
                  <a:pt x="5984066" y="4557817"/>
                </a:lnTo>
                <a:lnTo>
                  <a:pt x="6594299" y="4557817"/>
                </a:lnTo>
                <a:lnTo>
                  <a:pt x="6594299" y="3641147"/>
                </a:lnTo>
                <a:lnTo>
                  <a:pt x="6770632" y="4557817"/>
                </a:lnTo>
                <a:lnTo>
                  <a:pt x="7394073" y="4557817"/>
                </a:lnTo>
                <a:lnTo>
                  <a:pt x="7044709" y="3358836"/>
                </a:lnTo>
                <a:lnTo>
                  <a:pt x="7363694" y="2366527"/>
                </a:lnTo>
                <a:lnTo>
                  <a:pt x="6794284" y="2366527"/>
                </a:lnTo>
                <a:lnTo>
                  <a:pt x="6594299" y="3197342"/>
                </a:lnTo>
                <a:lnTo>
                  <a:pt x="6594299" y="2366527"/>
                </a:lnTo>
                <a:close/>
                <a:moveTo>
                  <a:pt x="4469592" y="2366527"/>
                </a:moveTo>
                <a:lnTo>
                  <a:pt x="4469592" y="4557817"/>
                </a:lnTo>
                <a:lnTo>
                  <a:pt x="4988685" y="4557817"/>
                </a:lnTo>
                <a:lnTo>
                  <a:pt x="4988685" y="3585671"/>
                </a:lnTo>
                <a:lnTo>
                  <a:pt x="5230154" y="4557817"/>
                </a:lnTo>
                <a:lnTo>
                  <a:pt x="5765345" y="4557817"/>
                </a:lnTo>
                <a:lnTo>
                  <a:pt x="5765345" y="2366527"/>
                </a:lnTo>
                <a:lnTo>
                  <a:pt x="5246251" y="2366527"/>
                </a:lnTo>
                <a:lnTo>
                  <a:pt x="5246251" y="3329427"/>
                </a:lnTo>
                <a:lnTo>
                  <a:pt x="4980946" y="2366527"/>
                </a:lnTo>
                <a:close/>
                <a:moveTo>
                  <a:pt x="3201429" y="2366527"/>
                </a:moveTo>
                <a:lnTo>
                  <a:pt x="2914701" y="4557817"/>
                </a:lnTo>
                <a:lnTo>
                  <a:pt x="3541238" y="4557817"/>
                </a:lnTo>
                <a:lnTo>
                  <a:pt x="3574671" y="4173449"/>
                </a:lnTo>
                <a:lnTo>
                  <a:pt x="3723845" y="4173449"/>
                </a:lnTo>
                <a:lnTo>
                  <a:pt x="3753688" y="4557817"/>
                </a:lnTo>
                <a:lnTo>
                  <a:pt x="4374239" y="4557817"/>
                </a:lnTo>
                <a:lnTo>
                  <a:pt x="4052427" y="2366527"/>
                </a:lnTo>
                <a:close/>
                <a:moveTo>
                  <a:pt x="1488267" y="2366527"/>
                </a:moveTo>
                <a:lnTo>
                  <a:pt x="1488267" y="4557817"/>
                </a:lnTo>
                <a:lnTo>
                  <a:pt x="2098499" y="4557817"/>
                </a:lnTo>
                <a:lnTo>
                  <a:pt x="2098499" y="3659639"/>
                </a:lnTo>
                <a:lnTo>
                  <a:pt x="2210772" y="3659639"/>
                </a:lnTo>
                <a:lnTo>
                  <a:pt x="2210772" y="4557817"/>
                </a:lnTo>
                <a:lnTo>
                  <a:pt x="2821004" y="4557817"/>
                </a:lnTo>
                <a:lnTo>
                  <a:pt x="2821004" y="2366527"/>
                </a:lnTo>
                <a:lnTo>
                  <a:pt x="2210772" y="2366527"/>
                </a:lnTo>
                <a:lnTo>
                  <a:pt x="2210772" y="3131299"/>
                </a:lnTo>
                <a:lnTo>
                  <a:pt x="2098499" y="3131299"/>
                </a:lnTo>
                <a:lnTo>
                  <a:pt x="2098499" y="2366527"/>
                </a:lnTo>
                <a:close/>
                <a:moveTo>
                  <a:pt x="88241" y="2366527"/>
                </a:moveTo>
                <a:lnTo>
                  <a:pt x="88241" y="2847316"/>
                </a:lnTo>
                <a:lnTo>
                  <a:pt x="417132" y="2847316"/>
                </a:lnTo>
                <a:lnTo>
                  <a:pt x="417132" y="4557817"/>
                </a:lnTo>
                <a:lnTo>
                  <a:pt x="1027365" y="4557817"/>
                </a:lnTo>
                <a:lnTo>
                  <a:pt x="1027365" y="2847316"/>
                </a:lnTo>
                <a:lnTo>
                  <a:pt x="1357577" y="2847316"/>
                </a:lnTo>
                <a:lnTo>
                  <a:pt x="1357577" y="2366527"/>
                </a:lnTo>
                <a:close/>
                <a:moveTo>
                  <a:pt x="9952588" y="2321618"/>
                </a:moveTo>
                <a:cubicBezTo>
                  <a:pt x="9828578" y="2321618"/>
                  <a:pt x="9719189" y="2342319"/>
                  <a:pt x="9624418" y="2383719"/>
                </a:cubicBezTo>
                <a:cubicBezTo>
                  <a:pt x="9529647" y="2425119"/>
                  <a:pt x="9454225" y="2484747"/>
                  <a:pt x="9398150" y="2562601"/>
                </a:cubicBezTo>
                <a:cubicBezTo>
                  <a:pt x="9342076" y="2640456"/>
                  <a:pt x="9308852" y="2725162"/>
                  <a:pt x="9298478" y="2816720"/>
                </a:cubicBezTo>
                <a:cubicBezTo>
                  <a:pt x="9288103" y="2908279"/>
                  <a:pt x="9282916" y="3062450"/>
                  <a:pt x="9282917" y="3279234"/>
                </a:cubicBezTo>
                <a:lnTo>
                  <a:pt x="9282917" y="3645110"/>
                </a:lnTo>
                <a:cubicBezTo>
                  <a:pt x="9282916" y="3867425"/>
                  <a:pt x="9288347" y="4023836"/>
                  <a:pt x="9299210" y="4114341"/>
                </a:cubicBezTo>
                <a:cubicBezTo>
                  <a:pt x="9310072" y="4204847"/>
                  <a:pt x="9344646" y="4289419"/>
                  <a:pt x="9402928" y="4368058"/>
                </a:cubicBezTo>
                <a:cubicBezTo>
                  <a:pt x="9461211" y="4446697"/>
                  <a:pt x="9537723" y="4505468"/>
                  <a:pt x="9632467" y="4544371"/>
                </a:cubicBezTo>
                <a:cubicBezTo>
                  <a:pt x="9727210" y="4583274"/>
                  <a:pt x="9833917" y="4602726"/>
                  <a:pt x="9952588" y="4602726"/>
                </a:cubicBezTo>
                <a:cubicBezTo>
                  <a:pt x="10077284" y="4602726"/>
                  <a:pt x="10186993" y="4582036"/>
                  <a:pt x="10281717" y="4540656"/>
                </a:cubicBezTo>
                <a:cubicBezTo>
                  <a:pt x="10376439" y="4499276"/>
                  <a:pt x="10451843" y="4439649"/>
                  <a:pt x="10507932" y="4361774"/>
                </a:cubicBezTo>
                <a:cubicBezTo>
                  <a:pt x="10564020" y="4283899"/>
                  <a:pt x="10597317" y="4198614"/>
                  <a:pt x="10607821" y="4105921"/>
                </a:cubicBezTo>
                <a:cubicBezTo>
                  <a:pt x="10618326" y="4013228"/>
                  <a:pt x="10623579" y="3859624"/>
                  <a:pt x="10623579" y="3645110"/>
                </a:cubicBezTo>
                <a:lnTo>
                  <a:pt x="10623579" y="3279234"/>
                </a:lnTo>
                <a:cubicBezTo>
                  <a:pt x="10623579" y="3059547"/>
                  <a:pt x="10618086" y="2903927"/>
                  <a:pt x="10607099" y="2812376"/>
                </a:cubicBezTo>
                <a:cubicBezTo>
                  <a:pt x="10596113" y="2720824"/>
                  <a:pt x="10561467" y="2635719"/>
                  <a:pt x="10503165" y="2557060"/>
                </a:cubicBezTo>
                <a:cubicBezTo>
                  <a:pt x="10444861" y="2478401"/>
                  <a:pt x="10368036" y="2419495"/>
                  <a:pt x="10272687" y="2380344"/>
                </a:cubicBezTo>
                <a:cubicBezTo>
                  <a:pt x="10177338" y="2341194"/>
                  <a:pt x="10070638" y="2321618"/>
                  <a:pt x="9952588" y="232161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910851"/>
                </a:lnTo>
                <a:lnTo>
                  <a:pt x="0" y="6910851"/>
                </a:lnTo>
                <a:close/>
              </a:path>
            </a:pathLst>
          </a:custGeom>
          <a:pattFill prst="pct5">
            <a:fgClr>
              <a:schemeClr val="accent4">
                <a:lumMod val="60000"/>
                <a:lumOff val="40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17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Tm="0">
        <p159:morph option="byObject"/>
      </p:transition>
    </mc:Choice>
    <mc:Fallback>
      <p:transition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ollage of different buildings&#10;&#10;Description automatically generated">
            <a:extLst>
              <a:ext uri="{FF2B5EF4-FFF2-40B4-BE49-F238E27FC236}">
                <a16:creationId xmlns:a16="http://schemas.microsoft.com/office/drawing/2014/main" id="{F5121848-2837-B04E-D27E-32B66202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45"/>
            <a:ext cx="12192000" cy="6914296"/>
          </a:xfrm>
          <a:prstGeom prst="rect">
            <a:avLst/>
          </a:prstGeom>
        </p:spPr>
      </p:pic>
      <p:sp>
        <p:nvSpPr>
          <p:cNvPr id="34" name="Freeform 33">
            <a:extLst>
              <a:ext uri="{FF2B5EF4-FFF2-40B4-BE49-F238E27FC236}">
                <a16:creationId xmlns:a16="http://schemas.microsoft.com/office/drawing/2014/main" id="{9CB8673B-14C1-3D62-7EB5-D59466DEBF71}"/>
              </a:ext>
            </a:extLst>
          </p:cNvPr>
          <p:cNvSpPr/>
          <p:nvPr/>
        </p:nvSpPr>
        <p:spPr>
          <a:xfrm>
            <a:off x="-19050" y="0"/>
            <a:ext cx="12192000" cy="6910851"/>
          </a:xfrm>
          <a:custGeom>
            <a:avLst/>
            <a:gdLst/>
            <a:ahLst/>
            <a:cxnLst/>
            <a:rect l="l" t="t" r="r" b="b"/>
            <a:pathLst>
              <a:path w="12192000" h="6910851">
                <a:moveTo>
                  <a:pt x="3642344" y="2896188"/>
                </a:moveTo>
                <a:cubicBezTo>
                  <a:pt x="3657713" y="3238673"/>
                  <a:pt x="3679390" y="3520454"/>
                  <a:pt x="3707376" y="3741532"/>
                </a:cubicBezTo>
                <a:lnTo>
                  <a:pt x="3570111" y="3741532"/>
                </a:lnTo>
                <a:cubicBezTo>
                  <a:pt x="3584131" y="3573660"/>
                  <a:pt x="3608209" y="3291879"/>
                  <a:pt x="3642344" y="2896188"/>
                </a:cubicBezTo>
                <a:close/>
                <a:moveTo>
                  <a:pt x="9955230" y="2736365"/>
                </a:moveTo>
                <a:cubicBezTo>
                  <a:pt x="9977421" y="2736365"/>
                  <a:pt x="9992656" y="2746787"/>
                  <a:pt x="10000933" y="2767632"/>
                </a:cubicBezTo>
                <a:cubicBezTo>
                  <a:pt x="10009209" y="2788477"/>
                  <a:pt x="10013347" y="2846739"/>
                  <a:pt x="10013347" y="2942418"/>
                </a:cubicBezTo>
                <a:lnTo>
                  <a:pt x="10013347" y="3925130"/>
                </a:lnTo>
                <a:cubicBezTo>
                  <a:pt x="10013347" y="4047570"/>
                  <a:pt x="10009177" y="4121988"/>
                  <a:pt x="10000840" y="4148384"/>
                </a:cubicBezTo>
                <a:cubicBezTo>
                  <a:pt x="9992502" y="4174781"/>
                  <a:pt x="9975977" y="4187979"/>
                  <a:pt x="9951267" y="4187979"/>
                </a:cubicBezTo>
                <a:cubicBezTo>
                  <a:pt x="9927492" y="4187979"/>
                  <a:pt x="9911861" y="4177237"/>
                  <a:pt x="9904377" y="4155752"/>
                </a:cubicBezTo>
                <a:cubicBezTo>
                  <a:pt x="9896891" y="4134268"/>
                  <a:pt x="9893148" y="4062677"/>
                  <a:pt x="9893150" y="3940980"/>
                </a:cubicBezTo>
                <a:lnTo>
                  <a:pt x="9893150" y="2942418"/>
                </a:lnTo>
                <a:cubicBezTo>
                  <a:pt x="9893148" y="2837479"/>
                  <a:pt x="9898711" y="2776902"/>
                  <a:pt x="9909835" y="2760687"/>
                </a:cubicBezTo>
                <a:cubicBezTo>
                  <a:pt x="9920958" y="2744473"/>
                  <a:pt x="9936090" y="2736365"/>
                  <a:pt x="9955230" y="2736365"/>
                </a:cubicBezTo>
                <a:close/>
                <a:moveTo>
                  <a:pt x="10824367" y="2366527"/>
                </a:moveTo>
                <a:lnTo>
                  <a:pt x="10824367" y="3658318"/>
                </a:lnTo>
                <a:cubicBezTo>
                  <a:pt x="10824367" y="3901822"/>
                  <a:pt x="10828910" y="4062416"/>
                  <a:pt x="10837999" y="4140098"/>
                </a:cubicBezTo>
                <a:cubicBezTo>
                  <a:pt x="10847086" y="4217780"/>
                  <a:pt x="10877121" y="4292309"/>
                  <a:pt x="10928104" y="4363683"/>
                </a:cubicBezTo>
                <a:cubicBezTo>
                  <a:pt x="10979088" y="4435057"/>
                  <a:pt x="11055443" y="4492741"/>
                  <a:pt x="11157169" y="4536735"/>
                </a:cubicBezTo>
                <a:cubicBezTo>
                  <a:pt x="11258894" y="4580729"/>
                  <a:pt x="11375586" y="4602726"/>
                  <a:pt x="11507245" y="4602726"/>
                </a:cubicBezTo>
                <a:cubicBezTo>
                  <a:pt x="11626919" y="4602726"/>
                  <a:pt x="11731161" y="4584089"/>
                  <a:pt x="11819967" y="4546816"/>
                </a:cubicBezTo>
                <a:cubicBezTo>
                  <a:pt x="11908773" y="4509544"/>
                  <a:pt x="11980549" y="4454488"/>
                  <a:pt x="12035297" y="4381648"/>
                </a:cubicBezTo>
                <a:cubicBezTo>
                  <a:pt x="12090042" y="4308809"/>
                  <a:pt x="12122929" y="4238157"/>
                  <a:pt x="12133957" y="4169693"/>
                </a:cubicBezTo>
                <a:cubicBezTo>
                  <a:pt x="12144985" y="4101229"/>
                  <a:pt x="12150499" y="3985366"/>
                  <a:pt x="12150499" y="3822104"/>
                </a:cubicBezTo>
                <a:lnTo>
                  <a:pt x="12150499" y="2366527"/>
                </a:lnTo>
                <a:lnTo>
                  <a:pt x="11540267" y="2366527"/>
                </a:lnTo>
                <a:lnTo>
                  <a:pt x="11540267" y="3968718"/>
                </a:lnTo>
                <a:cubicBezTo>
                  <a:pt x="11540267" y="4071799"/>
                  <a:pt x="11536455" y="4134113"/>
                  <a:pt x="11528834" y="4155659"/>
                </a:cubicBezTo>
                <a:cubicBezTo>
                  <a:pt x="11521210" y="4177206"/>
                  <a:pt x="11506090" y="4187979"/>
                  <a:pt x="11483470" y="4187979"/>
                </a:cubicBezTo>
                <a:cubicBezTo>
                  <a:pt x="11465294" y="4187979"/>
                  <a:pt x="11452606" y="4178736"/>
                  <a:pt x="11445403" y="4160251"/>
                </a:cubicBezTo>
                <a:cubicBezTo>
                  <a:pt x="11438199" y="4141766"/>
                  <a:pt x="11434599" y="4087168"/>
                  <a:pt x="11434599" y="3996456"/>
                </a:cubicBezTo>
                <a:lnTo>
                  <a:pt x="11434599" y="2366527"/>
                </a:lnTo>
                <a:close/>
                <a:moveTo>
                  <a:pt x="7838465" y="2366527"/>
                </a:moveTo>
                <a:lnTo>
                  <a:pt x="8229437" y="3761922"/>
                </a:lnTo>
                <a:lnTo>
                  <a:pt x="8229437" y="4557817"/>
                </a:lnTo>
                <a:lnTo>
                  <a:pt x="8798723" y="4557817"/>
                </a:lnTo>
                <a:lnTo>
                  <a:pt x="8798723" y="3760849"/>
                </a:lnTo>
                <a:lnTo>
                  <a:pt x="9204224" y="2366527"/>
                </a:lnTo>
                <a:lnTo>
                  <a:pt x="8644204" y="2366527"/>
                </a:lnTo>
                <a:cubicBezTo>
                  <a:pt x="8568517" y="2715204"/>
                  <a:pt x="8526964" y="2996105"/>
                  <a:pt x="8519549" y="3209229"/>
                </a:cubicBezTo>
                <a:cubicBezTo>
                  <a:pt x="8521612" y="3080199"/>
                  <a:pt x="8481258" y="2799298"/>
                  <a:pt x="8398484" y="2366527"/>
                </a:cubicBezTo>
                <a:close/>
                <a:moveTo>
                  <a:pt x="5984066" y="2366527"/>
                </a:moveTo>
                <a:lnTo>
                  <a:pt x="5984066" y="4557817"/>
                </a:lnTo>
                <a:lnTo>
                  <a:pt x="6594299" y="4557817"/>
                </a:lnTo>
                <a:lnTo>
                  <a:pt x="6594299" y="3641147"/>
                </a:lnTo>
                <a:lnTo>
                  <a:pt x="6770632" y="4557817"/>
                </a:lnTo>
                <a:lnTo>
                  <a:pt x="7394073" y="4557817"/>
                </a:lnTo>
                <a:lnTo>
                  <a:pt x="7044709" y="3358836"/>
                </a:lnTo>
                <a:lnTo>
                  <a:pt x="7363694" y="2366527"/>
                </a:lnTo>
                <a:lnTo>
                  <a:pt x="6794284" y="2366527"/>
                </a:lnTo>
                <a:lnTo>
                  <a:pt x="6594299" y="3197342"/>
                </a:lnTo>
                <a:lnTo>
                  <a:pt x="6594299" y="2366527"/>
                </a:lnTo>
                <a:close/>
                <a:moveTo>
                  <a:pt x="4469592" y="2366527"/>
                </a:moveTo>
                <a:lnTo>
                  <a:pt x="4469592" y="4557817"/>
                </a:lnTo>
                <a:lnTo>
                  <a:pt x="4988685" y="4557817"/>
                </a:lnTo>
                <a:lnTo>
                  <a:pt x="4988685" y="3585671"/>
                </a:lnTo>
                <a:lnTo>
                  <a:pt x="5230154" y="4557817"/>
                </a:lnTo>
                <a:lnTo>
                  <a:pt x="5765345" y="4557817"/>
                </a:lnTo>
                <a:lnTo>
                  <a:pt x="5765345" y="2366527"/>
                </a:lnTo>
                <a:lnTo>
                  <a:pt x="5246251" y="2366527"/>
                </a:lnTo>
                <a:lnTo>
                  <a:pt x="5246251" y="3329427"/>
                </a:lnTo>
                <a:lnTo>
                  <a:pt x="4980946" y="2366527"/>
                </a:lnTo>
                <a:close/>
                <a:moveTo>
                  <a:pt x="3201429" y="2366527"/>
                </a:moveTo>
                <a:lnTo>
                  <a:pt x="2914701" y="4557817"/>
                </a:lnTo>
                <a:lnTo>
                  <a:pt x="3541238" y="4557817"/>
                </a:lnTo>
                <a:lnTo>
                  <a:pt x="3574671" y="4173449"/>
                </a:lnTo>
                <a:lnTo>
                  <a:pt x="3723845" y="4173449"/>
                </a:lnTo>
                <a:lnTo>
                  <a:pt x="3753688" y="4557817"/>
                </a:lnTo>
                <a:lnTo>
                  <a:pt x="4374239" y="4557817"/>
                </a:lnTo>
                <a:lnTo>
                  <a:pt x="4052427" y="2366527"/>
                </a:lnTo>
                <a:close/>
                <a:moveTo>
                  <a:pt x="1488267" y="2366527"/>
                </a:moveTo>
                <a:lnTo>
                  <a:pt x="1488267" y="4557817"/>
                </a:lnTo>
                <a:lnTo>
                  <a:pt x="2098499" y="4557817"/>
                </a:lnTo>
                <a:lnTo>
                  <a:pt x="2098499" y="3659639"/>
                </a:lnTo>
                <a:lnTo>
                  <a:pt x="2210772" y="3659639"/>
                </a:lnTo>
                <a:lnTo>
                  <a:pt x="2210772" y="4557817"/>
                </a:lnTo>
                <a:lnTo>
                  <a:pt x="2821004" y="4557817"/>
                </a:lnTo>
                <a:lnTo>
                  <a:pt x="2821004" y="2366527"/>
                </a:lnTo>
                <a:lnTo>
                  <a:pt x="2210772" y="2366527"/>
                </a:lnTo>
                <a:lnTo>
                  <a:pt x="2210772" y="3131299"/>
                </a:lnTo>
                <a:lnTo>
                  <a:pt x="2098499" y="3131299"/>
                </a:lnTo>
                <a:lnTo>
                  <a:pt x="2098499" y="2366527"/>
                </a:lnTo>
                <a:close/>
                <a:moveTo>
                  <a:pt x="88241" y="2366527"/>
                </a:moveTo>
                <a:lnTo>
                  <a:pt x="88241" y="2847316"/>
                </a:lnTo>
                <a:lnTo>
                  <a:pt x="417132" y="2847316"/>
                </a:lnTo>
                <a:lnTo>
                  <a:pt x="417132" y="4557817"/>
                </a:lnTo>
                <a:lnTo>
                  <a:pt x="1027365" y="4557817"/>
                </a:lnTo>
                <a:lnTo>
                  <a:pt x="1027365" y="2847316"/>
                </a:lnTo>
                <a:lnTo>
                  <a:pt x="1357577" y="2847316"/>
                </a:lnTo>
                <a:lnTo>
                  <a:pt x="1357577" y="2366527"/>
                </a:lnTo>
                <a:close/>
                <a:moveTo>
                  <a:pt x="9952588" y="2321618"/>
                </a:moveTo>
                <a:cubicBezTo>
                  <a:pt x="9828578" y="2321618"/>
                  <a:pt x="9719189" y="2342319"/>
                  <a:pt x="9624418" y="2383719"/>
                </a:cubicBezTo>
                <a:cubicBezTo>
                  <a:pt x="9529647" y="2425119"/>
                  <a:pt x="9454225" y="2484747"/>
                  <a:pt x="9398150" y="2562601"/>
                </a:cubicBezTo>
                <a:cubicBezTo>
                  <a:pt x="9342076" y="2640456"/>
                  <a:pt x="9308852" y="2725162"/>
                  <a:pt x="9298478" y="2816720"/>
                </a:cubicBezTo>
                <a:cubicBezTo>
                  <a:pt x="9288103" y="2908279"/>
                  <a:pt x="9282916" y="3062450"/>
                  <a:pt x="9282917" y="3279234"/>
                </a:cubicBezTo>
                <a:lnTo>
                  <a:pt x="9282917" y="3645110"/>
                </a:lnTo>
                <a:cubicBezTo>
                  <a:pt x="9282916" y="3867425"/>
                  <a:pt x="9288347" y="4023836"/>
                  <a:pt x="9299210" y="4114341"/>
                </a:cubicBezTo>
                <a:cubicBezTo>
                  <a:pt x="9310072" y="4204847"/>
                  <a:pt x="9344646" y="4289419"/>
                  <a:pt x="9402928" y="4368058"/>
                </a:cubicBezTo>
                <a:cubicBezTo>
                  <a:pt x="9461211" y="4446697"/>
                  <a:pt x="9537723" y="4505468"/>
                  <a:pt x="9632467" y="4544371"/>
                </a:cubicBezTo>
                <a:cubicBezTo>
                  <a:pt x="9727210" y="4583274"/>
                  <a:pt x="9833917" y="4602726"/>
                  <a:pt x="9952588" y="4602726"/>
                </a:cubicBezTo>
                <a:cubicBezTo>
                  <a:pt x="10077284" y="4602726"/>
                  <a:pt x="10186993" y="4582036"/>
                  <a:pt x="10281717" y="4540656"/>
                </a:cubicBezTo>
                <a:cubicBezTo>
                  <a:pt x="10376439" y="4499276"/>
                  <a:pt x="10451843" y="4439649"/>
                  <a:pt x="10507932" y="4361774"/>
                </a:cubicBezTo>
                <a:cubicBezTo>
                  <a:pt x="10564020" y="4283899"/>
                  <a:pt x="10597317" y="4198614"/>
                  <a:pt x="10607821" y="4105921"/>
                </a:cubicBezTo>
                <a:cubicBezTo>
                  <a:pt x="10618326" y="4013228"/>
                  <a:pt x="10623579" y="3859624"/>
                  <a:pt x="10623579" y="3645110"/>
                </a:cubicBezTo>
                <a:lnTo>
                  <a:pt x="10623579" y="3279234"/>
                </a:lnTo>
                <a:cubicBezTo>
                  <a:pt x="10623579" y="3059547"/>
                  <a:pt x="10618086" y="2903927"/>
                  <a:pt x="10607099" y="2812376"/>
                </a:cubicBezTo>
                <a:cubicBezTo>
                  <a:pt x="10596113" y="2720824"/>
                  <a:pt x="10561467" y="2635719"/>
                  <a:pt x="10503165" y="2557060"/>
                </a:cubicBezTo>
                <a:cubicBezTo>
                  <a:pt x="10444861" y="2478401"/>
                  <a:pt x="10368036" y="2419495"/>
                  <a:pt x="10272687" y="2380344"/>
                </a:cubicBezTo>
                <a:cubicBezTo>
                  <a:pt x="10177338" y="2341194"/>
                  <a:pt x="10070638" y="2321618"/>
                  <a:pt x="9952588" y="232161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910851"/>
                </a:lnTo>
                <a:lnTo>
                  <a:pt x="0" y="6910851"/>
                </a:lnTo>
                <a:close/>
              </a:path>
            </a:pathLst>
          </a:custGeom>
          <a:pattFill prst="pct5">
            <a:fgClr>
              <a:schemeClr val="accent4">
                <a:lumMod val="60000"/>
                <a:lumOff val="40000"/>
              </a:schemeClr>
            </a:fgClr>
            <a:bgClr>
              <a:schemeClr val="tx2">
                <a:lumMod val="10000"/>
                <a:lumOff val="9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24</Words>
  <Application>Microsoft Macintosh PowerPoint</Application>
  <PresentationFormat>Widescreen</PresentationFormat>
  <Paragraphs>22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Ngoc-An Nguyen-Pham</dc:creator>
  <cp:lastModifiedBy>Ngoc-An Nguyen-Pham</cp:lastModifiedBy>
  <cp:revision>2</cp:revision>
  <dcterms:created xsi:type="dcterms:W3CDTF">2024-09-20T00:14:39Z</dcterms:created>
  <dcterms:modified xsi:type="dcterms:W3CDTF">2024-09-20T16:00:55Z</dcterms:modified>
</cp:coreProperties>
</file>